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handoutMasterIdLst>
    <p:handoutMasterId r:id="rId8"/>
  </p:handoutMasterIdLst>
  <p:sldIdLst>
    <p:sldId id="261" r:id="rId2"/>
    <p:sldId id="257" r:id="rId3"/>
    <p:sldId id="262" r:id="rId4"/>
    <p:sldId id="264" r:id="rId5"/>
    <p:sldId id="263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00206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080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385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CEF28CB-8BB5-49E3-8A3E-0870154F4A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3D5A1B1-4302-4EEB-ADFD-6A2649CAD9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650B1-F471-4840-B065-B9918EDE7C38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483FA34-67EA-4B6B-B8EC-EF1AEAB6BC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812709-3F01-4A5F-B000-724B99226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055E9-3755-4A0C-82AC-C582E8A841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8354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0EBA0-CC7E-4F97-8BB9-5555BBD0E4D5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165BE-38FF-4B15-9815-663F753CA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099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hyperlink" Target="mailto:jmn1104@jjcf.or.kr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작성요령 안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>
            <a:extLst>
              <a:ext uri="{FF2B5EF4-FFF2-40B4-BE49-F238E27FC236}">
                <a16:creationId xmlns:a16="http://schemas.microsoft.com/office/drawing/2014/main" id="{95A47A7D-3182-4B8E-B2C3-57346CC8C5A6}"/>
              </a:ext>
            </a:extLst>
          </p:cNvPr>
          <p:cNvSpPr/>
          <p:nvPr userDrawn="1"/>
        </p:nvSpPr>
        <p:spPr>
          <a:xfrm>
            <a:off x="8792" y="566057"/>
            <a:ext cx="9906000" cy="6291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C7AC3774-4E0F-4F7B-94DE-ACA79A3AA0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02" y="6356351"/>
            <a:ext cx="1253373" cy="502491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F314CB95-FFBC-43EC-ABF4-3E65C7A795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03" y="6451467"/>
            <a:ext cx="801189" cy="223075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2F273DE-99DD-49AB-8769-B97989EFAA6B}"/>
              </a:ext>
            </a:extLst>
          </p:cNvPr>
          <p:cNvSpPr/>
          <p:nvPr userDrawn="1"/>
        </p:nvSpPr>
        <p:spPr>
          <a:xfrm>
            <a:off x="1021861" y="1803806"/>
            <a:ext cx="1696915" cy="4484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/>
              <a:t>제출기한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1C4966E-2C7A-4177-8E5F-A2C6E1D4CB40}"/>
              </a:ext>
            </a:extLst>
          </p:cNvPr>
          <p:cNvSpPr/>
          <p:nvPr userDrawn="1"/>
        </p:nvSpPr>
        <p:spPr>
          <a:xfrm>
            <a:off x="1021862" y="3707343"/>
            <a:ext cx="1696915" cy="4484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/>
              <a:t>파일형식</a:t>
            </a:r>
            <a:endParaRPr lang="ko-KR" altLang="en-US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6CDBCAE-F699-468C-BD89-C13D8C21ED0B}"/>
              </a:ext>
            </a:extLst>
          </p:cNvPr>
          <p:cNvSpPr/>
          <p:nvPr userDrawn="1"/>
        </p:nvSpPr>
        <p:spPr>
          <a:xfrm>
            <a:off x="1021862" y="4901210"/>
            <a:ext cx="1696915" cy="4484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/>
              <a:t>제한분량</a:t>
            </a:r>
            <a:endParaRPr lang="ko-KR" altLang="en-US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2753BEC-CD24-4E28-A678-B8A1B18D0E5D}"/>
              </a:ext>
            </a:extLst>
          </p:cNvPr>
          <p:cNvSpPr/>
          <p:nvPr userDrawn="1"/>
        </p:nvSpPr>
        <p:spPr>
          <a:xfrm>
            <a:off x="1021862" y="5538661"/>
            <a:ext cx="1696915" cy="4484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/>
              <a:t>유의사항</a:t>
            </a:r>
          </a:p>
        </p:txBody>
      </p:sp>
      <p:sp>
        <p:nvSpPr>
          <p:cNvPr id="15" name="육각형 14">
            <a:extLst>
              <a:ext uri="{FF2B5EF4-FFF2-40B4-BE49-F238E27FC236}">
                <a16:creationId xmlns:a16="http://schemas.microsoft.com/office/drawing/2014/main" id="{D555E061-A354-419B-9332-52FAD8B83508}"/>
              </a:ext>
            </a:extLst>
          </p:cNvPr>
          <p:cNvSpPr/>
          <p:nvPr userDrawn="1"/>
        </p:nvSpPr>
        <p:spPr>
          <a:xfrm>
            <a:off x="624218" y="1062102"/>
            <a:ext cx="4328782" cy="355132"/>
          </a:xfrm>
          <a:prstGeom prst="hexagon">
            <a:avLst/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◈ </a:t>
            </a:r>
            <a:r>
              <a:rPr lang="ko-KR" altLang="en-US" b="1" dirty="0"/>
              <a:t>지원신청서 작성 요령 안내</a:t>
            </a: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F989A561-8ED4-4B53-87A4-E1866432C9B8}"/>
              </a:ext>
            </a:extLst>
          </p:cNvPr>
          <p:cNvGrpSpPr/>
          <p:nvPr userDrawn="1"/>
        </p:nvGrpSpPr>
        <p:grpSpPr>
          <a:xfrm>
            <a:off x="2815490" y="1803806"/>
            <a:ext cx="6277708" cy="448407"/>
            <a:chOff x="2815490" y="1803806"/>
            <a:chExt cx="6277708" cy="448407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3D9204D-12C3-4DB0-BE4B-6BA71BE7B32B}"/>
                </a:ext>
              </a:extLst>
            </p:cNvPr>
            <p:cNvSpPr/>
            <p:nvPr/>
          </p:nvSpPr>
          <p:spPr>
            <a:xfrm>
              <a:off x="2815490" y="1803806"/>
              <a:ext cx="6277708" cy="4484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CEDD0E4-B6A1-43FB-8281-8B0DECA3B564}"/>
                </a:ext>
              </a:extLst>
            </p:cNvPr>
            <p:cNvSpPr txBox="1"/>
            <p:nvPr/>
          </p:nvSpPr>
          <p:spPr>
            <a:xfrm>
              <a:off x="2828813" y="1841010"/>
              <a:ext cx="33265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dirty="0">
                  <a:latin typeface="+mj-ea"/>
                  <a:ea typeface="+mj-ea"/>
                </a:rPr>
                <a:t>2026</a:t>
              </a:r>
              <a:r>
                <a:rPr lang="ko-KR" altLang="en-US" dirty="0">
                  <a:latin typeface="+mj-ea"/>
                  <a:ea typeface="+mj-ea"/>
                </a:rPr>
                <a:t>년 </a:t>
              </a:r>
              <a:r>
                <a:rPr lang="en-US" altLang="ko-KR" dirty="0">
                  <a:latin typeface="+mj-ea"/>
                  <a:ea typeface="+mj-ea"/>
                </a:rPr>
                <a:t>5</a:t>
              </a:r>
              <a:r>
                <a:rPr lang="ko-KR" altLang="en-US" dirty="0">
                  <a:latin typeface="+mj-ea"/>
                  <a:ea typeface="+mj-ea"/>
                </a:rPr>
                <a:t>월 </a:t>
              </a:r>
              <a:r>
                <a:rPr lang="en-US" altLang="ko-KR" dirty="0">
                  <a:latin typeface="+mj-ea"/>
                  <a:ea typeface="+mj-ea"/>
                </a:rPr>
                <a:t>21</a:t>
              </a:r>
              <a:r>
                <a:rPr lang="ko-KR" altLang="en-US" dirty="0">
                  <a:latin typeface="+mj-ea"/>
                  <a:ea typeface="+mj-ea"/>
                </a:rPr>
                <a:t>일</a:t>
              </a:r>
              <a:r>
                <a:rPr lang="en-US" altLang="ko-KR" dirty="0">
                  <a:latin typeface="+mj-ea"/>
                  <a:ea typeface="+mj-ea"/>
                </a:rPr>
                <a:t>(</a:t>
              </a:r>
              <a:r>
                <a:rPr lang="ko-KR" altLang="en-US" dirty="0">
                  <a:latin typeface="+mj-ea"/>
                  <a:ea typeface="+mj-ea"/>
                </a:rPr>
                <a:t>목</a:t>
              </a:r>
              <a:r>
                <a:rPr lang="en-US" altLang="ko-KR" dirty="0">
                  <a:latin typeface="+mj-ea"/>
                  <a:ea typeface="+mj-ea"/>
                </a:rPr>
                <a:t>)</a:t>
              </a:r>
              <a:r>
                <a:rPr lang="ko-KR" altLang="en-US" dirty="0">
                  <a:latin typeface="+mj-ea"/>
                  <a:ea typeface="+mj-ea"/>
                </a:rPr>
                <a:t> </a:t>
              </a:r>
              <a:r>
                <a:rPr lang="en-US" altLang="ko-KR" dirty="0">
                  <a:latin typeface="+mj-ea"/>
                  <a:ea typeface="+mj-ea"/>
                </a:rPr>
                <a:t>18</a:t>
              </a:r>
              <a:r>
                <a:rPr lang="ko-KR" altLang="en-US" dirty="0">
                  <a:latin typeface="+mj-ea"/>
                  <a:ea typeface="+mj-ea"/>
                </a:rPr>
                <a:t>시까지</a:t>
              </a:r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91375F4-CAC0-4C6D-A436-144C455E9EB3}"/>
              </a:ext>
            </a:extLst>
          </p:cNvPr>
          <p:cNvGrpSpPr/>
          <p:nvPr userDrawn="1"/>
        </p:nvGrpSpPr>
        <p:grpSpPr>
          <a:xfrm>
            <a:off x="1021862" y="2418265"/>
            <a:ext cx="8071336" cy="449500"/>
            <a:chOff x="1021862" y="2497395"/>
            <a:chExt cx="8071336" cy="44950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84C232F2-410A-43E8-800C-C8FEBBA779DA}"/>
                </a:ext>
              </a:extLst>
            </p:cNvPr>
            <p:cNvSpPr/>
            <p:nvPr/>
          </p:nvSpPr>
          <p:spPr>
            <a:xfrm>
              <a:off x="1021862" y="2497395"/>
              <a:ext cx="1696915" cy="448407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제출방법</a:t>
              </a:r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922C8550-C945-47B8-BEAD-FB6BBB3FDE67}"/>
                </a:ext>
              </a:extLst>
            </p:cNvPr>
            <p:cNvGrpSpPr/>
            <p:nvPr/>
          </p:nvGrpSpPr>
          <p:grpSpPr>
            <a:xfrm>
              <a:off x="2815490" y="2498488"/>
              <a:ext cx="6277708" cy="448407"/>
              <a:chOff x="2815490" y="1803806"/>
              <a:chExt cx="6277708" cy="448407"/>
            </a:xfrm>
          </p:grpSpPr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id="{8704D00C-B90D-4EA9-B04A-AB2F5D2EB93F}"/>
                  </a:ext>
                </a:extLst>
              </p:cNvPr>
              <p:cNvSpPr/>
              <p:nvPr/>
            </p:nvSpPr>
            <p:spPr>
              <a:xfrm>
                <a:off x="2815490" y="1803806"/>
                <a:ext cx="6277708" cy="44840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37A0E8E-5093-420C-BDEF-886C4E880189}"/>
                  </a:ext>
                </a:extLst>
              </p:cNvPr>
              <p:cNvSpPr txBox="1"/>
              <p:nvPr/>
            </p:nvSpPr>
            <p:spPr>
              <a:xfrm>
                <a:off x="2828813" y="1841010"/>
                <a:ext cx="54359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dirty="0">
                    <a:latin typeface="+mj-ea"/>
                    <a:ea typeface="+mj-ea"/>
                  </a:rPr>
                  <a:t>이메일 제출</a:t>
                </a:r>
                <a:r>
                  <a:rPr lang="en-US" altLang="ko-KR" dirty="0">
                    <a:latin typeface="+mj-ea"/>
                    <a:ea typeface="+mj-ea"/>
                  </a:rPr>
                  <a:t>( e-mail : </a:t>
                </a:r>
                <a:r>
                  <a:rPr lang="en-US" altLang="ko-KR" dirty="0">
                    <a:latin typeface="+mj-ea"/>
                    <a:ea typeface="+mj-ea"/>
                    <a:hlinkClick r:id="rId4"/>
                  </a:rPr>
                  <a:t>jmn1104@jjcf.or.kr</a:t>
                </a:r>
                <a:r>
                  <a:rPr lang="en-US" altLang="ko-KR" dirty="0">
                    <a:latin typeface="+mj-ea"/>
                    <a:ea typeface="+mj-ea"/>
                  </a:rPr>
                  <a:t> )</a:t>
                </a:r>
                <a:endParaRPr lang="ko-KR" altLang="en-US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C2E84AA-FB77-47D7-8194-2EAC7004054C}"/>
              </a:ext>
            </a:extLst>
          </p:cNvPr>
          <p:cNvSpPr/>
          <p:nvPr userDrawn="1"/>
        </p:nvSpPr>
        <p:spPr>
          <a:xfrm>
            <a:off x="1021862" y="3048924"/>
            <a:ext cx="1696915" cy="4436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/>
              <a:t>파일명</a:t>
            </a:r>
            <a:endParaRPr lang="ko-KR" altLang="en-US" b="1" dirty="0"/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08D17212-C526-47CF-9A6B-553F6855C0C7}"/>
              </a:ext>
            </a:extLst>
          </p:cNvPr>
          <p:cNvGrpSpPr/>
          <p:nvPr userDrawn="1"/>
        </p:nvGrpSpPr>
        <p:grpSpPr>
          <a:xfrm>
            <a:off x="2815490" y="3048923"/>
            <a:ext cx="6277708" cy="443640"/>
            <a:chOff x="2815490" y="1803806"/>
            <a:chExt cx="6277708" cy="448407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59F999E8-3327-42C2-8E0F-D247E6DF518D}"/>
                </a:ext>
              </a:extLst>
            </p:cNvPr>
            <p:cNvSpPr/>
            <p:nvPr/>
          </p:nvSpPr>
          <p:spPr>
            <a:xfrm>
              <a:off x="2815490" y="1803806"/>
              <a:ext cx="6277708" cy="4484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842F211-595F-4464-B897-E25583A50DFA}"/>
                </a:ext>
              </a:extLst>
            </p:cNvPr>
            <p:cNvSpPr txBox="1"/>
            <p:nvPr/>
          </p:nvSpPr>
          <p:spPr>
            <a:xfrm>
              <a:off x="2828813" y="1841010"/>
              <a:ext cx="54359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b="1" dirty="0" err="1">
                  <a:solidFill>
                    <a:srgbClr val="002060"/>
                  </a:solidFill>
                  <a:latin typeface="+mj-ea"/>
                  <a:ea typeface="+mj-ea"/>
                </a:rPr>
                <a:t>아트앤테크</a:t>
              </a:r>
              <a:r>
                <a:rPr lang="ko-KR" altLang="en-US" b="1" dirty="0">
                  <a:solidFill>
                    <a:srgbClr val="002060"/>
                  </a:solidFill>
                  <a:latin typeface="+mj-ea"/>
                  <a:ea typeface="+mj-ea"/>
                </a:rPr>
                <a:t> 지원신청서</a:t>
              </a:r>
              <a:r>
                <a:rPr lang="en-US" altLang="ko-KR" b="1" dirty="0">
                  <a:solidFill>
                    <a:srgbClr val="002060"/>
                  </a:solidFill>
                  <a:latin typeface="+mj-ea"/>
                  <a:ea typeface="+mj-ea"/>
                </a:rPr>
                <a:t>-</a:t>
              </a:r>
              <a:r>
                <a:rPr lang="ko-KR" altLang="en-US" b="1" dirty="0">
                  <a:solidFill>
                    <a:srgbClr val="002060"/>
                  </a:solidFill>
                  <a:latin typeface="+mj-ea"/>
                  <a:ea typeface="+mj-ea"/>
                </a:rPr>
                <a:t>신청자</a:t>
              </a:r>
              <a:r>
                <a:rPr lang="en-US" altLang="ko-KR" b="1" dirty="0">
                  <a:solidFill>
                    <a:srgbClr val="002060"/>
                  </a:solidFill>
                  <a:latin typeface="+mj-ea"/>
                  <a:ea typeface="+mj-ea"/>
                </a:rPr>
                <a:t>(</a:t>
              </a:r>
              <a:r>
                <a:rPr lang="ko-KR" altLang="en-US" b="1" dirty="0">
                  <a:solidFill>
                    <a:srgbClr val="002060"/>
                  </a:solidFill>
                  <a:latin typeface="+mj-ea"/>
                  <a:ea typeface="+mj-ea"/>
                </a:rPr>
                <a:t>단체</a:t>
              </a:r>
              <a:r>
                <a:rPr lang="en-US" altLang="ko-KR" b="1" dirty="0">
                  <a:solidFill>
                    <a:srgbClr val="002060"/>
                  </a:solidFill>
                  <a:latin typeface="+mj-ea"/>
                  <a:ea typeface="+mj-ea"/>
                </a:rPr>
                <a:t>)</a:t>
              </a:r>
              <a:r>
                <a:rPr lang="ko-KR" altLang="en-US" b="1" dirty="0">
                  <a:solidFill>
                    <a:srgbClr val="002060"/>
                  </a:solidFill>
                  <a:latin typeface="+mj-ea"/>
                  <a:ea typeface="+mj-ea"/>
                </a:rPr>
                <a:t>명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41F853A1-A860-4D6C-9DEA-01F1389A0437}"/>
              </a:ext>
            </a:extLst>
          </p:cNvPr>
          <p:cNvGrpSpPr/>
          <p:nvPr userDrawn="1"/>
        </p:nvGrpSpPr>
        <p:grpSpPr>
          <a:xfrm>
            <a:off x="2815490" y="3711732"/>
            <a:ext cx="6409472" cy="1404269"/>
            <a:chOff x="2815490" y="1803806"/>
            <a:chExt cx="6409472" cy="583005"/>
          </a:xfrm>
        </p:grpSpPr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915E81FA-0842-4CA5-B2EE-AFC5AD15456B}"/>
                </a:ext>
              </a:extLst>
            </p:cNvPr>
            <p:cNvSpPr/>
            <p:nvPr/>
          </p:nvSpPr>
          <p:spPr>
            <a:xfrm>
              <a:off x="2815490" y="1803806"/>
              <a:ext cx="6277708" cy="4484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9164232-3D7A-443F-B5C1-D579A6A140AB}"/>
                </a:ext>
              </a:extLst>
            </p:cNvPr>
            <p:cNvSpPr txBox="1"/>
            <p:nvPr/>
          </p:nvSpPr>
          <p:spPr>
            <a:xfrm>
              <a:off x="2828811" y="1811808"/>
              <a:ext cx="6396151" cy="575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latin typeface="+mj-ea"/>
                  <a:ea typeface="+mj-ea"/>
                </a:rPr>
                <a:t>PDF</a:t>
              </a:r>
            </a:p>
            <a:p>
              <a:pPr algn="l" latinLnBrk="1">
                <a:lnSpc>
                  <a:spcPct val="150000"/>
                </a:lnSpc>
              </a:pPr>
              <a:r>
                <a:rPr lang="en-US" altLang="ko-KR" sz="1600" dirty="0">
                  <a:latin typeface="+mn-ea"/>
                </a:rPr>
                <a:t>&gt;</a:t>
              </a:r>
              <a:r>
                <a:rPr lang="en-US" altLang="ko-KR" sz="1600" b="1" dirty="0">
                  <a:latin typeface="+mn-ea"/>
                </a:rPr>
                <a:t>(</a:t>
              </a:r>
              <a:r>
                <a:rPr lang="ko-KR" altLang="en-US" sz="1600" b="1" dirty="0">
                  <a:latin typeface="+mn-ea"/>
                </a:rPr>
                <a:t>좌측상단</a:t>
              </a:r>
              <a:r>
                <a:rPr lang="en-US" altLang="ko-KR" sz="1600" b="1" dirty="0">
                  <a:latin typeface="+mn-ea"/>
                </a:rPr>
                <a:t>)”</a:t>
              </a:r>
              <a:r>
                <a:rPr lang="ko-KR" altLang="en-US" sz="1600" b="1" dirty="0">
                  <a:latin typeface="+mn-ea"/>
                </a:rPr>
                <a:t>파일</a:t>
              </a:r>
              <a:r>
                <a:rPr lang="en-US" altLang="ko-KR" sz="1600" b="1" dirty="0">
                  <a:latin typeface="+mn-ea"/>
                </a:rPr>
                <a:t>”-”</a:t>
              </a:r>
              <a:r>
                <a:rPr lang="ko-KR" altLang="en-US" sz="1600" b="1" dirty="0" err="1">
                  <a:latin typeface="+mn-ea"/>
                </a:rPr>
                <a:t>다른이름으로</a:t>
              </a:r>
              <a:r>
                <a:rPr lang="ko-KR" altLang="en-US" sz="1600" b="1" dirty="0">
                  <a:latin typeface="+mn-ea"/>
                </a:rPr>
                <a:t> 저장</a:t>
              </a:r>
              <a:r>
                <a:rPr lang="en-US" altLang="ko-KR" sz="1600" b="1" dirty="0">
                  <a:latin typeface="+mn-ea"/>
                </a:rPr>
                <a:t>”-”</a:t>
              </a:r>
              <a:r>
                <a:rPr lang="ko-KR" altLang="en-US" sz="1600" b="1" dirty="0">
                  <a:latin typeface="+mn-ea"/>
                </a:rPr>
                <a:t>파일형식</a:t>
              </a:r>
              <a:r>
                <a:rPr lang="en-US" altLang="ko-KR" sz="1600" b="1" dirty="0">
                  <a:latin typeface="+mn-ea"/>
                </a:rPr>
                <a:t>”-”PDF”</a:t>
              </a:r>
              <a:r>
                <a:rPr lang="ko-KR" altLang="en-US" sz="1600" b="1" dirty="0">
                  <a:latin typeface="+mn-ea"/>
                </a:rPr>
                <a:t>로 변경</a:t>
              </a:r>
              <a:endParaRPr lang="en-US" altLang="ko-KR" sz="1600" b="1" dirty="0">
                <a:latin typeface="+mn-ea"/>
              </a:endParaRPr>
            </a:p>
            <a:p>
              <a:pPr algn="l" latinLnBrk="1">
                <a:lnSpc>
                  <a:spcPct val="150000"/>
                </a:lnSpc>
              </a:pPr>
              <a:r>
                <a:rPr lang="en-US" altLang="ko-KR" sz="1600" b="0" dirty="0">
                  <a:latin typeface="+mn-ea"/>
                </a:rPr>
                <a:t>&gt;</a:t>
              </a:r>
              <a:r>
                <a:rPr lang="ko-KR" altLang="en-US" sz="1600" b="0" dirty="0">
                  <a:latin typeface="+mn-ea"/>
                </a:rPr>
                <a:t>한 슬라이드당 </a:t>
              </a:r>
              <a:r>
                <a:rPr lang="en-US" altLang="ko-KR" sz="1600" b="0" dirty="0">
                  <a:latin typeface="+mn-ea"/>
                </a:rPr>
                <a:t>1</a:t>
              </a:r>
              <a:r>
                <a:rPr lang="ko-KR" altLang="en-US" sz="1600" b="0" dirty="0">
                  <a:latin typeface="+mn-ea"/>
                </a:rPr>
                <a:t>페이지가 되도록 저장</a:t>
              </a:r>
            </a:p>
            <a:p>
              <a:endParaRPr lang="ko-KR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70C5FD7C-3087-4C24-8CC2-8AF35436CEBC}"/>
              </a:ext>
            </a:extLst>
          </p:cNvPr>
          <p:cNvGrpSpPr/>
          <p:nvPr userDrawn="1"/>
        </p:nvGrpSpPr>
        <p:grpSpPr>
          <a:xfrm>
            <a:off x="2815490" y="4903591"/>
            <a:ext cx="6277708" cy="1310550"/>
            <a:chOff x="2815490" y="1803806"/>
            <a:chExt cx="6277708" cy="1324633"/>
          </a:xfrm>
        </p:grpSpPr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3067ADDA-3737-4FD0-8FFB-2BDD8277B807}"/>
                </a:ext>
              </a:extLst>
            </p:cNvPr>
            <p:cNvSpPr/>
            <p:nvPr/>
          </p:nvSpPr>
          <p:spPr>
            <a:xfrm>
              <a:off x="2815490" y="1803806"/>
              <a:ext cx="6277708" cy="4484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98B6A0E-C8FE-4AAF-97E0-D0DAECC25754}"/>
                </a:ext>
              </a:extLst>
            </p:cNvPr>
            <p:cNvSpPr txBox="1"/>
            <p:nvPr/>
          </p:nvSpPr>
          <p:spPr>
            <a:xfrm>
              <a:off x="2828813" y="1841010"/>
              <a:ext cx="5435956" cy="37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>
                  <a:latin typeface="+mj-ea"/>
                  <a:ea typeface="+mj-ea"/>
                </a:rPr>
                <a:t>12 </a:t>
              </a:r>
              <a:r>
                <a:rPr lang="ko-KR" altLang="en-US" dirty="0">
                  <a:latin typeface="+mj-ea"/>
                  <a:ea typeface="+mj-ea"/>
                </a:rPr>
                <a:t>페이지 이내 </a:t>
              </a:r>
            </a:p>
          </p:txBody>
        </p:sp>
        <p:sp>
          <p:nvSpPr>
            <p:cNvPr id="34" name="직사각형 33">
              <a:extLst>
                <a:ext uri="{FF2B5EF4-FFF2-40B4-BE49-F238E27FC236}">
                  <a16:creationId xmlns:a16="http://schemas.microsoft.com/office/drawing/2014/main" id="{B072AA2D-3BC4-47FC-9C9E-B70B0EAC63BB}"/>
                </a:ext>
              </a:extLst>
            </p:cNvPr>
            <p:cNvSpPr/>
            <p:nvPr/>
          </p:nvSpPr>
          <p:spPr>
            <a:xfrm>
              <a:off x="2815490" y="2437960"/>
              <a:ext cx="6277708" cy="6904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93770BE-FB3F-4D46-AFD5-5F9E53EE86FB}"/>
                </a:ext>
              </a:extLst>
            </p:cNvPr>
            <p:cNvSpPr txBox="1"/>
            <p:nvPr/>
          </p:nvSpPr>
          <p:spPr>
            <a:xfrm>
              <a:off x="2828813" y="2475163"/>
              <a:ext cx="5040302" cy="653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latinLnBrk="1"/>
              <a:r>
                <a:rPr lang="ko-KR" altLang="en-US" b="0" dirty="0" err="1">
                  <a:solidFill>
                    <a:schemeClr val="tx1"/>
                  </a:solidFill>
                  <a:latin typeface="+mj-lt"/>
                </a:rPr>
                <a:t>맑은고딕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 </a:t>
              </a:r>
              <a:r>
                <a:rPr lang="en-US" altLang="ko-KR" b="0" dirty="0">
                  <a:solidFill>
                    <a:schemeClr val="tx1"/>
                  </a:solidFill>
                  <a:latin typeface="+mj-lt"/>
                </a:rPr>
                <a:t>12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포인트</a:t>
              </a:r>
              <a:r>
                <a:rPr lang="en-US" altLang="ko-KR" b="0" dirty="0">
                  <a:solidFill>
                    <a:schemeClr val="tx1"/>
                  </a:solidFill>
                  <a:latin typeface="+mj-lt"/>
                </a:rPr>
                <a:t>, </a:t>
              </a:r>
              <a:r>
                <a:rPr lang="ko-KR" altLang="en-US" b="0" dirty="0" err="1">
                  <a:solidFill>
                    <a:schemeClr val="tx1"/>
                  </a:solidFill>
                  <a:latin typeface="+mj-lt"/>
                </a:rPr>
                <a:t>줄간격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 </a:t>
              </a:r>
              <a:r>
                <a:rPr lang="en-US" altLang="ko-KR" b="0" dirty="0">
                  <a:solidFill>
                    <a:schemeClr val="tx1"/>
                  </a:solidFill>
                  <a:latin typeface="+mj-lt"/>
                </a:rPr>
                <a:t>1.5 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권장</a:t>
              </a:r>
              <a:r>
                <a:rPr lang="en-US" altLang="ko-KR" b="0" dirty="0">
                  <a:solidFill>
                    <a:schemeClr val="tx1"/>
                  </a:solidFill>
                  <a:latin typeface="+mj-lt"/>
                </a:rPr>
                <a:t>(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수정 가능</a:t>
              </a:r>
              <a:r>
                <a:rPr lang="en-US" altLang="ko-KR" b="0" dirty="0">
                  <a:solidFill>
                    <a:schemeClr val="tx1"/>
                  </a:solidFill>
                  <a:latin typeface="+mj-lt"/>
                </a:rPr>
                <a:t>), </a:t>
              </a:r>
              <a:r>
                <a:rPr lang="ko-KR" altLang="en-US" b="0" dirty="0">
                  <a:solidFill>
                    <a:schemeClr val="tx1"/>
                  </a:solidFill>
                  <a:latin typeface="+mj-lt"/>
                </a:rPr>
                <a:t>검정색으로 작성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622CA81B-E9E9-476F-9849-E0295F01C50B}"/>
              </a:ext>
            </a:extLst>
          </p:cNvPr>
          <p:cNvSpPr txBox="1"/>
          <p:nvPr userDrawn="1"/>
        </p:nvSpPr>
        <p:spPr>
          <a:xfrm>
            <a:off x="5988176" y="1070391"/>
            <a:ext cx="3092513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rgbClr val="0000FF"/>
                </a:solidFill>
              </a:rPr>
              <a:t>본 페이지 삭제 후 제출바랍니다</a:t>
            </a:r>
            <a:r>
              <a:rPr lang="en-US" altLang="ko-KR" sz="1600" b="1" dirty="0">
                <a:solidFill>
                  <a:srgbClr val="0000FF"/>
                </a:solidFill>
              </a:rPr>
              <a:t>.</a:t>
            </a:r>
            <a:endParaRPr lang="ko-KR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98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신청개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F8DAF71F-AAB3-4658-B9E7-556A363912DC}"/>
              </a:ext>
            </a:extLst>
          </p:cNvPr>
          <p:cNvGrpSpPr/>
          <p:nvPr userDrawn="1"/>
        </p:nvGrpSpPr>
        <p:grpSpPr>
          <a:xfrm>
            <a:off x="404948" y="1335240"/>
            <a:ext cx="2101361" cy="339945"/>
            <a:chOff x="457199" y="979366"/>
            <a:chExt cx="2101361" cy="339945"/>
          </a:xfrm>
        </p:grpSpPr>
        <p:sp>
          <p:nvSpPr>
            <p:cNvPr id="9" name="사각형: 잘린 한쪽 모서리 8">
              <a:extLst>
                <a:ext uri="{FF2B5EF4-FFF2-40B4-BE49-F238E27FC236}">
                  <a16:creationId xmlns:a16="http://schemas.microsoft.com/office/drawing/2014/main" id="{1CE83737-F576-4ADA-A7A4-8448965E8400}"/>
                </a:ext>
              </a:extLst>
            </p:cNvPr>
            <p:cNvSpPr/>
            <p:nvPr/>
          </p:nvSpPr>
          <p:spPr>
            <a:xfrm>
              <a:off x="873369" y="992163"/>
              <a:ext cx="1685191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B2D828C-6E21-474E-99C8-784425DFA7FC}"/>
                </a:ext>
              </a:extLst>
            </p:cNvPr>
            <p:cNvSpPr txBox="1"/>
            <p:nvPr/>
          </p:nvSpPr>
          <p:spPr>
            <a:xfrm>
              <a:off x="1149458" y="980757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신청개요</a:t>
              </a:r>
            </a:p>
          </p:txBody>
        </p:sp>
        <p:sp>
          <p:nvSpPr>
            <p:cNvPr id="11" name="사각형: 잘린 한쪽 모서리 10">
              <a:extLst>
                <a:ext uri="{FF2B5EF4-FFF2-40B4-BE49-F238E27FC236}">
                  <a16:creationId xmlns:a16="http://schemas.microsoft.com/office/drawing/2014/main" id="{86EED95D-9F6B-4FDF-AC74-EEACA8A81CC9}"/>
                </a:ext>
              </a:extLst>
            </p:cNvPr>
            <p:cNvSpPr/>
            <p:nvPr/>
          </p:nvSpPr>
          <p:spPr>
            <a:xfrm>
              <a:off x="457199" y="992163"/>
              <a:ext cx="351693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C0ED900-6ACC-4B5E-AC0A-C0DA703E3041}"/>
                </a:ext>
              </a:extLst>
            </p:cNvPr>
            <p:cNvSpPr txBox="1"/>
            <p:nvPr/>
          </p:nvSpPr>
          <p:spPr>
            <a:xfrm>
              <a:off x="489718" y="979366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1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6A350804-D961-4C87-B53B-47900FBDCEBD}"/>
              </a:ext>
            </a:extLst>
          </p:cNvPr>
          <p:cNvSpPr txBox="1"/>
          <p:nvPr userDrawn="1"/>
        </p:nvSpPr>
        <p:spPr>
          <a:xfrm>
            <a:off x="4953000" y="785093"/>
            <a:ext cx="4509568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ko-KR" altLang="en-US" sz="1200" b="1" dirty="0" err="1">
                <a:solidFill>
                  <a:srgbClr val="0000FF"/>
                </a:solidFill>
              </a:rPr>
              <a:t>파란색로</a:t>
            </a:r>
            <a:r>
              <a:rPr lang="ko-KR" altLang="en-US" sz="1200" b="1" dirty="0">
                <a:solidFill>
                  <a:srgbClr val="0000FF"/>
                </a:solidFill>
              </a:rPr>
              <a:t> 적힌 글씨와 파란색 테두리 표는 삭제 후 </a:t>
            </a:r>
            <a:r>
              <a:rPr lang="ko-KR" altLang="en-US" sz="1200" b="1" dirty="0" err="1">
                <a:solidFill>
                  <a:srgbClr val="0000FF"/>
                </a:solidFill>
              </a:rPr>
              <a:t>작성바랍니다</a:t>
            </a:r>
            <a:r>
              <a:rPr lang="en-US" altLang="ko-KR" sz="1200" b="1" dirty="0">
                <a:solidFill>
                  <a:srgbClr val="0000FF"/>
                </a:solidFill>
              </a:rPr>
              <a:t>.</a:t>
            </a:r>
            <a:endParaRPr lang="ko-KR" altLang="en-US" sz="1200" b="1" dirty="0">
              <a:solidFill>
                <a:srgbClr val="0000FF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4F4EAF8-C287-4FF7-8F62-0F5F820836CF}"/>
              </a:ext>
            </a:extLst>
          </p:cNvPr>
          <p:cNvSpPr txBox="1"/>
          <p:nvPr userDrawn="1"/>
        </p:nvSpPr>
        <p:spPr>
          <a:xfrm>
            <a:off x="6341739" y="1192044"/>
            <a:ext cx="264046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>
                <a:solidFill>
                  <a:srgbClr val="0000FF"/>
                </a:solidFill>
              </a:rPr>
              <a:t>체크박스는 왼쪽의 검은색 체크 표시를</a:t>
            </a:r>
            <a:endParaRPr lang="en-US" altLang="ko-KR" sz="1100" dirty="0">
              <a:solidFill>
                <a:srgbClr val="0000FF"/>
              </a:solidFill>
            </a:endParaRPr>
          </a:p>
          <a:p>
            <a:r>
              <a:rPr lang="ko-KR" altLang="en-US" sz="1100" dirty="0">
                <a:solidFill>
                  <a:srgbClr val="0000FF"/>
                </a:solidFill>
              </a:rPr>
              <a:t>이동</a:t>
            </a:r>
            <a:r>
              <a:rPr lang="en-US" altLang="ko-KR" sz="1100" dirty="0">
                <a:solidFill>
                  <a:srgbClr val="0000FF"/>
                </a:solidFill>
              </a:rPr>
              <a:t>/</a:t>
            </a:r>
            <a:r>
              <a:rPr lang="ko-KR" altLang="en-US" sz="1100" dirty="0">
                <a:solidFill>
                  <a:srgbClr val="0000FF"/>
                </a:solidFill>
              </a:rPr>
              <a:t>복사하여 표시해주세요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E1BE5EAD-2FC3-49D3-97D4-379096236609}"/>
              </a:ext>
            </a:extLst>
          </p:cNvPr>
          <p:cNvGrpSpPr/>
          <p:nvPr userDrawn="1"/>
        </p:nvGrpSpPr>
        <p:grpSpPr>
          <a:xfrm>
            <a:off x="262346" y="742794"/>
            <a:ext cx="2428603" cy="431656"/>
            <a:chOff x="305888" y="681831"/>
            <a:chExt cx="2200421" cy="380261"/>
          </a:xfrm>
          <a:solidFill>
            <a:schemeClr val="bg1"/>
          </a:solidFill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89E070FA-2FF7-4D1C-8466-3A802E727B65}"/>
                </a:ext>
              </a:extLst>
            </p:cNvPr>
            <p:cNvSpPr/>
            <p:nvPr userDrawn="1"/>
          </p:nvSpPr>
          <p:spPr>
            <a:xfrm>
              <a:off x="305888" y="681831"/>
              <a:ext cx="791319" cy="38026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78CED2DF-006E-44ED-A4AE-FBBA5D273080}"/>
                </a:ext>
              </a:extLst>
            </p:cNvPr>
            <p:cNvSpPr/>
            <p:nvPr userDrawn="1"/>
          </p:nvSpPr>
          <p:spPr>
            <a:xfrm>
              <a:off x="1097207" y="681831"/>
              <a:ext cx="1409102" cy="38026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B5954D8F-785E-404B-8DBB-AAA8885EA259}"/>
              </a:ext>
            </a:extLst>
          </p:cNvPr>
          <p:cNvSpPr txBox="1"/>
          <p:nvPr userDrawn="1"/>
        </p:nvSpPr>
        <p:spPr>
          <a:xfrm>
            <a:off x="256339" y="81699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/>
              <a:t>접수번호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5243DC-FA11-46CF-AE6D-EE670E555820}"/>
              </a:ext>
            </a:extLst>
          </p:cNvPr>
          <p:cNvSpPr txBox="1"/>
          <p:nvPr userDrawn="1"/>
        </p:nvSpPr>
        <p:spPr>
          <a:xfrm>
            <a:off x="1137964" y="753254"/>
            <a:ext cx="13773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>
                <a:solidFill>
                  <a:srgbClr val="0000FF"/>
                </a:solidFill>
              </a:rPr>
              <a:t>접수완료 후</a:t>
            </a:r>
            <a:r>
              <a:rPr lang="en-US" altLang="ko-KR" sz="1100" dirty="0">
                <a:solidFill>
                  <a:srgbClr val="0000FF"/>
                </a:solidFill>
              </a:rPr>
              <a:t>,</a:t>
            </a:r>
          </a:p>
          <a:p>
            <a:r>
              <a:rPr lang="ko-KR" altLang="en-US" sz="1100" dirty="0">
                <a:solidFill>
                  <a:srgbClr val="0000FF"/>
                </a:solidFill>
              </a:rPr>
              <a:t>담당자가 기재 예정</a:t>
            </a:r>
          </a:p>
        </p:txBody>
      </p:sp>
    </p:spTree>
    <p:extLst>
      <p:ext uri="{BB962C8B-B14F-4D97-AF65-F5344CB8AC3E}">
        <p14:creationId xmlns:p14="http://schemas.microsoft.com/office/powerpoint/2010/main" val="297644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프로젝트 계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BB31689-97E0-421B-8B40-E31E22E5BF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884BCF-4CC5-43BF-A21A-EB6DA2DA6B80}"/>
              </a:ext>
            </a:extLst>
          </p:cNvPr>
          <p:cNvSpPr txBox="1"/>
          <p:nvPr userDrawn="1"/>
        </p:nvSpPr>
        <p:spPr>
          <a:xfrm>
            <a:off x="4953000" y="785093"/>
            <a:ext cx="4509568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ko-KR" altLang="en-US" sz="1200" b="1" dirty="0" err="1">
                <a:solidFill>
                  <a:srgbClr val="0000FF"/>
                </a:solidFill>
              </a:rPr>
              <a:t>파란색로</a:t>
            </a:r>
            <a:r>
              <a:rPr lang="ko-KR" altLang="en-US" sz="1200" b="1" dirty="0">
                <a:solidFill>
                  <a:srgbClr val="0000FF"/>
                </a:solidFill>
              </a:rPr>
              <a:t> 적힌 글씨와 파란색 테두리 표는 삭제 후 </a:t>
            </a:r>
            <a:r>
              <a:rPr lang="ko-KR" altLang="en-US" sz="1200" b="1" dirty="0" err="1">
                <a:solidFill>
                  <a:srgbClr val="0000FF"/>
                </a:solidFill>
              </a:rPr>
              <a:t>작성바랍니다</a:t>
            </a:r>
            <a:r>
              <a:rPr lang="en-US" altLang="ko-KR" sz="1200" b="1" dirty="0">
                <a:solidFill>
                  <a:srgbClr val="0000FF"/>
                </a:solidFill>
              </a:rPr>
              <a:t>.</a:t>
            </a:r>
            <a:endParaRPr lang="ko-KR" altLang="en-US" sz="1200" b="1" dirty="0">
              <a:solidFill>
                <a:srgbClr val="0000FF"/>
              </a:solidFill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1506CC0A-1429-439E-AA39-B2617FEA6AB6}"/>
              </a:ext>
            </a:extLst>
          </p:cNvPr>
          <p:cNvGrpSpPr/>
          <p:nvPr userDrawn="1"/>
        </p:nvGrpSpPr>
        <p:grpSpPr>
          <a:xfrm>
            <a:off x="457199" y="882654"/>
            <a:ext cx="2101361" cy="339945"/>
            <a:chOff x="457199" y="979366"/>
            <a:chExt cx="2101361" cy="339945"/>
          </a:xfrm>
        </p:grpSpPr>
        <p:sp>
          <p:nvSpPr>
            <p:cNvPr id="9" name="사각형: 잘린 한쪽 모서리 8">
              <a:extLst>
                <a:ext uri="{FF2B5EF4-FFF2-40B4-BE49-F238E27FC236}">
                  <a16:creationId xmlns:a16="http://schemas.microsoft.com/office/drawing/2014/main" id="{FD5E0DF1-5B52-4356-A97A-E03FD574ED3A}"/>
                </a:ext>
              </a:extLst>
            </p:cNvPr>
            <p:cNvSpPr/>
            <p:nvPr/>
          </p:nvSpPr>
          <p:spPr>
            <a:xfrm>
              <a:off x="873369" y="992163"/>
              <a:ext cx="1685191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860557-AA12-4BC8-9585-5D0AABE26E62}"/>
                </a:ext>
              </a:extLst>
            </p:cNvPr>
            <p:cNvSpPr txBox="1"/>
            <p:nvPr/>
          </p:nvSpPr>
          <p:spPr>
            <a:xfrm>
              <a:off x="991199" y="980757"/>
              <a:ext cx="14622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/>
                <a:t>프로젝트 계획</a:t>
              </a:r>
              <a:endParaRPr lang="ko-KR" altLang="en-US" sz="1600" b="1" dirty="0"/>
            </a:p>
          </p:txBody>
        </p:sp>
        <p:sp>
          <p:nvSpPr>
            <p:cNvPr id="11" name="사각형: 잘린 한쪽 모서리 10">
              <a:extLst>
                <a:ext uri="{FF2B5EF4-FFF2-40B4-BE49-F238E27FC236}">
                  <a16:creationId xmlns:a16="http://schemas.microsoft.com/office/drawing/2014/main" id="{0DD5C879-F26E-4324-95FB-B2DD06933B9D}"/>
                </a:ext>
              </a:extLst>
            </p:cNvPr>
            <p:cNvSpPr/>
            <p:nvPr/>
          </p:nvSpPr>
          <p:spPr>
            <a:xfrm>
              <a:off x="457199" y="992163"/>
              <a:ext cx="351693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C71C1D5-C236-4684-B24C-9F68BF07CD04}"/>
                </a:ext>
              </a:extLst>
            </p:cNvPr>
            <p:cNvSpPr txBox="1"/>
            <p:nvPr/>
          </p:nvSpPr>
          <p:spPr>
            <a:xfrm>
              <a:off x="489718" y="979366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2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76FFFA52-F5D9-4D30-AAD9-EA2208FB113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07206500"/>
              </p:ext>
            </p:extLst>
          </p:nvPr>
        </p:nvGraphicFramePr>
        <p:xfrm>
          <a:off x="668215" y="1424798"/>
          <a:ext cx="8556748" cy="2201097"/>
        </p:xfrm>
        <a:graphic>
          <a:graphicData uri="http://schemas.openxmlformats.org/drawingml/2006/table">
            <a:tbl>
              <a:tblPr/>
              <a:tblGrid>
                <a:gridCol w="1432613">
                  <a:extLst>
                    <a:ext uri="{9D8B030D-6E8A-4147-A177-3AD203B41FA5}">
                      <a16:colId xmlns:a16="http://schemas.microsoft.com/office/drawing/2014/main" val="2081013600"/>
                    </a:ext>
                  </a:extLst>
                </a:gridCol>
                <a:gridCol w="7124135">
                  <a:extLst>
                    <a:ext uri="{9D8B030D-6E8A-4147-A177-3AD203B41FA5}">
                      <a16:colId xmlns:a16="http://schemas.microsoft.com/office/drawing/2014/main" val="225757498"/>
                    </a:ext>
                  </a:extLst>
                </a:gridCol>
              </a:tblGrid>
              <a:tr h="42035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프로젝트명</a:t>
                      </a: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6991413"/>
                  </a:ext>
                </a:extLst>
              </a:tr>
              <a:tr h="388245">
                <a:tc gridSpan="2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r>
                        <a:rPr lang="ko-KR" altLang="en-US" sz="14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□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프로젝트 주요내용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(</a:t>
                      </a: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소개글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)</a:t>
                      </a:r>
                      <a:endParaRPr lang="ko-KR" altLang="en-US" sz="14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E6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158098"/>
                  </a:ext>
                </a:extLst>
              </a:tr>
              <a:tr h="1392497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49248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4A5CFEF-0D13-4D41-A049-232E60CEAD1F}"/>
              </a:ext>
            </a:extLst>
          </p:cNvPr>
          <p:cNvSpPr txBox="1"/>
          <p:nvPr userDrawn="1"/>
        </p:nvSpPr>
        <p:spPr>
          <a:xfrm>
            <a:off x="656752" y="3818156"/>
            <a:ext cx="23743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□ </a:t>
            </a:r>
            <a:r>
              <a:rPr lang="ko-KR" altLang="en-US" sz="1400" b="1" dirty="0"/>
              <a:t>프로젝트 설명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상세하게</a:t>
            </a:r>
            <a:r>
              <a:rPr lang="en-US" altLang="ko-KR" sz="1400" b="1" dirty="0"/>
              <a:t>)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2969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주요 기술활용 계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760B7E6-C88D-403B-BC31-F90F3F676F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D4F0F2-559A-4826-B848-638C3CCEC95C}"/>
              </a:ext>
            </a:extLst>
          </p:cNvPr>
          <p:cNvSpPr txBox="1"/>
          <p:nvPr userDrawn="1"/>
        </p:nvSpPr>
        <p:spPr>
          <a:xfrm>
            <a:off x="656752" y="1422649"/>
            <a:ext cx="19880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□ 주요 기술활용 계획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402F707B-1727-4B2B-BFED-4E21B1849FA4}"/>
              </a:ext>
            </a:extLst>
          </p:cNvPr>
          <p:cNvGrpSpPr/>
          <p:nvPr userDrawn="1"/>
        </p:nvGrpSpPr>
        <p:grpSpPr>
          <a:xfrm>
            <a:off x="457199" y="882654"/>
            <a:ext cx="2101361" cy="339945"/>
            <a:chOff x="457199" y="979366"/>
            <a:chExt cx="2101361" cy="339945"/>
          </a:xfrm>
        </p:grpSpPr>
        <p:sp>
          <p:nvSpPr>
            <p:cNvPr id="7" name="사각형: 잘린 한쪽 모서리 6">
              <a:extLst>
                <a:ext uri="{FF2B5EF4-FFF2-40B4-BE49-F238E27FC236}">
                  <a16:creationId xmlns:a16="http://schemas.microsoft.com/office/drawing/2014/main" id="{D7EF3FA9-A1C0-4BC9-BBD2-5F4EC4A194D2}"/>
                </a:ext>
              </a:extLst>
            </p:cNvPr>
            <p:cNvSpPr/>
            <p:nvPr/>
          </p:nvSpPr>
          <p:spPr>
            <a:xfrm>
              <a:off x="873369" y="992163"/>
              <a:ext cx="1685191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9B90573-813F-4551-A252-BFFAD0780276}"/>
                </a:ext>
              </a:extLst>
            </p:cNvPr>
            <p:cNvSpPr txBox="1"/>
            <p:nvPr/>
          </p:nvSpPr>
          <p:spPr>
            <a:xfrm>
              <a:off x="991199" y="980757"/>
              <a:ext cx="14622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프로젝트 계획</a:t>
              </a:r>
            </a:p>
          </p:txBody>
        </p:sp>
        <p:sp>
          <p:nvSpPr>
            <p:cNvPr id="9" name="사각형: 잘린 한쪽 모서리 8">
              <a:extLst>
                <a:ext uri="{FF2B5EF4-FFF2-40B4-BE49-F238E27FC236}">
                  <a16:creationId xmlns:a16="http://schemas.microsoft.com/office/drawing/2014/main" id="{1B855B95-6BE3-43CA-A7FB-B84EED4B50BF}"/>
                </a:ext>
              </a:extLst>
            </p:cNvPr>
            <p:cNvSpPr/>
            <p:nvPr/>
          </p:nvSpPr>
          <p:spPr>
            <a:xfrm>
              <a:off x="457199" y="992163"/>
              <a:ext cx="351693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3DC9CEF-351C-45DF-AF76-2F9BC4D51919}"/>
                </a:ext>
              </a:extLst>
            </p:cNvPr>
            <p:cNvSpPr txBox="1"/>
            <p:nvPr/>
          </p:nvSpPr>
          <p:spPr>
            <a:xfrm>
              <a:off x="489718" y="979366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2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0360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기존 활동 및 이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A1E68A5-8137-431D-BBFB-8B542490E9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E011FC-D2A6-4734-8FB0-53B3AA6807C3}"/>
              </a:ext>
            </a:extLst>
          </p:cNvPr>
          <p:cNvSpPr txBox="1"/>
          <p:nvPr userDrawn="1"/>
        </p:nvSpPr>
        <p:spPr>
          <a:xfrm>
            <a:off x="4953000" y="785093"/>
            <a:ext cx="4509568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ko-KR" altLang="en-US" sz="1200" b="1" dirty="0" err="1">
                <a:solidFill>
                  <a:srgbClr val="0000FF"/>
                </a:solidFill>
              </a:rPr>
              <a:t>파란색로</a:t>
            </a:r>
            <a:r>
              <a:rPr lang="ko-KR" altLang="en-US" sz="1200" b="1" dirty="0">
                <a:solidFill>
                  <a:srgbClr val="0000FF"/>
                </a:solidFill>
              </a:rPr>
              <a:t> 적힌 글씨와 파란색 테두리 표는 삭제 후 </a:t>
            </a:r>
            <a:r>
              <a:rPr lang="ko-KR" altLang="en-US" sz="1200" b="1" dirty="0" err="1">
                <a:solidFill>
                  <a:srgbClr val="0000FF"/>
                </a:solidFill>
              </a:rPr>
              <a:t>작성바랍니다</a:t>
            </a:r>
            <a:r>
              <a:rPr lang="en-US" altLang="ko-KR" sz="1200" b="1" dirty="0">
                <a:solidFill>
                  <a:srgbClr val="0000FF"/>
                </a:solidFill>
              </a:rPr>
              <a:t>.</a:t>
            </a:r>
            <a:endParaRPr lang="ko-KR" altLang="en-US" sz="1200" b="1" dirty="0">
              <a:solidFill>
                <a:srgbClr val="0000FF"/>
              </a:solidFill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8DE2AE2-27C0-439E-9213-EB67CAE2E1C0}"/>
              </a:ext>
            </a:extLst>
          </p:cNvPr>
          <p:cNvGrpSpPr/>
          <p:nvPr userDrawn="1"/>
        </p:nvGrpSpPr>
        <p:grpSpPr>
          <a:xfrm>
            <a:off x="457199" y="882654"/>
            <a:ext cx="2153743" cy="339945"/>
            <a:chOff x="457199" y="979366"/>
            <a:chExt cx="2153743" cy="339945"/>
          </a:xfrm>
        </p:grpSpPr>
        <p:sp>
          <p:nvSpPr>
            <p:cNvPr id="7" name="사각형: 잘린 한쪽 모서리 6">
              <a:extLst>
                <a:ext uri="{FF2B5EF4-FFF2-40B4-BE49-F238E27FC236}">
                  <a16:creationId xmlns:a16="http://schemas.microsoft.com/office/drawing/2014/main" id="{6A7E1648-CF43-4D8B-B276-2CB891ACFD4F}"/>
                </a:ext>
              </a:extLst>
            </p:cNvPr>
            <p:cNvSpPr/>
            <p:nvPr/>
          </p:nvSpPr>
          <p:spPr>
            <a:xfrm>
              <a:off x="873369" y="992163"/>
              <a:ext cx="1685191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10512CA-F1E0-4F5E-819E-58C61017F301}"/>
                </a:ext>
              </a:extLst>
            </p:cNvPr>
            <p:cNvSpPr txBox="1"/>
            <p:nvPr/>
          </p:nvSpPr>
          <p:spPr>
            <a:xfrm>
              <a:off x="850524" y="980757"/>
              <a:ext cx="176041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기존 활동 및 이력</a:t>
              </a:r>
            </a:p>
          </p:txBody>
        </p:sp>
        <p:sp>
          <p:nvSpPr>
            <p:cNvPr id="9" name="사각형: 잘린 한쪽 모서리 8">
              <a:extLst>
                <a:ext uri="{FF2B5EF4-FFF2-40B4-BE49-F238E27FC236}">
                  <a16:creationId xmlns:a16="http://schemas.microsoft.com/office/drawing/2014/main" id="{8665D2D9-866B-466A-A301-3983D11C271D}"/>
                </a:ext>
              </a:extLst>
            </p:cNvPr>
            <p:cNvSpPr/>
            <p:nvPr/>
          </p:nvSpPr>
          <p:spPr>
            <a:xfrm>
              <a:off x="457199" y="992163"/>
              <a:ext cx="351693" cy="297878"/>
            </a:xfrm>
            <a:prstGeom prst="snip1Rect">
              <a:avLst>
                <a:gd name="adj" fmla="val 0"/>
              </a:avLst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4D86AD-59E9-4CB8-B5CF-B43ACF76C799}"/>
                </a:ext>
              </a:extLst>
            </p:cNvPr>
            <p:cNvSpPr txBox="1"/>
            <p:nvPr/>
          </p:nvSpPr>
          <p:spPr>
            <a:xfrm>
              <a:off x="489718" y="979366"/>
              <a:ext cx="288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bg1"/>
                  </a:solidFill>
                </a:rPr>
                <a:t>3</a:t>
              </a:r>
              <a:endParaRPr lang="ko-KR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459D1AD-AC48-47BC-865D-7F224A8D50F3}"/>
              </a:ext>
            </a:extLst>
          </p:cNvPr>
          <p:cNvSpPr txBox="1"/>
          <p:nvPr userDrawn="1"/>
        </p:nvSpPr>
        <p:spPr>
          <a:xfrm>
            <a:off x="633045" y="1447600"/>
            <a:ext cx="3060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□ 경력사항</a:t>
            </a:r>
            <a:r>
              <a:rPr lang="en-US" altLang="ko-KR" sz="1400" b="1" dirty="0">
                <a:latin typeface="+mn-ea"/>
              </a:rPr>
              <a:t>(</a:t>
            </a:r>
            <a:r>
              <a:rPr lang="ko-KR" altLang="en-US" sz="1400" b="1" dirty="0">
                <a:latin typeface="+mn-ea"/>
              </a:rPr>
              <a:t>프로젝트</a:t>
            </a:r>
            <a:r>
              <a:rPr lang="en-US" altLang="ko-KR" sz="1400" b="1" dirty="0">
                <a:latin typeface="+mn-ea"/>
              </a:rPr>
              <a:t>, </a:t>
            </a:r>
            <a:r>
              <a:rPr lang="ko-KR" altLang="en-US" sz="1400" b="1" dirty="0">
                <a:latin typeface="+mn-ea"/>
              </a:rPr>
              <a:t>수상경력 등</a:t>
            </a:r>
            <a:r>
              <a:rPr lang="en-US" altLang="ko-KR" sz="1400" b="1" dirty="0">
                <a:latin typeface="+mn-ea"/>
              </a:rPr>
              <a:t>)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41110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EC3E-154C-4E9A-81E7-1EDC9CC3CF87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552D021-F780-45A5-93BE-B1399E520630}"/>
              </a:ext>
            </a:extLst>
          </p:cNvPr>
          <p:cNvGrpSpPr/>
          <p:nvPr userDrawn="1"/>
        </p:nvGrpSpPr>
        <p:grpSpPr>
          <a:xfrm>
            <a:off x="0" y="1"/>
            <a:ext cx="9906000" cy="563453"/>
            <a:chOff x="0" y="-1"/>
            <a:chExt cx="4833257" cy="41801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3D262635-4A37-4F58-8BBF-D48030382535}"/>
                </a:ext>
              </a:extLst>
            </p:cNvPr>
            <p:cNvSpPr/>
            <p:nvPr/>
          </p:nvSpPr>
          <p:spPr>
            <a:xfrm>
              <a:off x="0" y="-1"/>
              <a:ext cx="4833257" cy="418011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4B2920-A605-4C50-8DDD-058C4F678845}"/>
                </a:ext>
              </a:extLst>
            </p:cNvPr>
            <p:cNvSpPr txBox="1"/>
            <p:nvPr/>
          </p:nvSpPr>
          <p:spPr>
            <a:xfrm>
              <a:off x="809660" y="24834"/>
              <a:ext cx="3213938" cy="34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2026</a:t>
              </a:r>
              <a:r>
                <a:rPr lang="ko-KR" altLang="en-US" sz="2400" b="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년 전통문화기반 </a:t>
              </a:r>
              <a:r>
                <a:rPr lang="ko-KR" altLang="en-US" sz="2400" b="0" dirty="0" err="1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아트앤테크</a:t>
              </a:r>
              <a:r>
                <a:rPr lang="ko-KR" altLang="en-US" sz="2400" b="0" dirty="0">
                  <a:solidFill>
                    <a:schemeClr val="bg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 지원신청서</a:t>
              </a:r>
            </a:p>
          </p:txBody>
        </p:sp>
      </p:grpSp>
      <p:pic>
        <p:nvPicPr>
          <p:cNvPr id="36" name="그림 35">
            <a:extLst>
              <a:ext uri="{FF2B5EF4-FFF2-40B4-BE49-F238E27FC236}">
                <a16:creationId xmlns:a16="http://schemas.microsoft.com/office/drawing/2014/main" id="{52ED3D3C-649A-4107-9D94-EEBAD349953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02" y="6356351"/>
            <a:ext cx="1253373" cy="502491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CDE92BC1-5E6A-4467-9AE5-27C3C3C7027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503" y="6451467"/>
            <a:ext cx="801189" cy="22307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5F4B7A-4476-40ED-9EA1-BB23889941F8}"/>
              </a:ext>
            </a:extLst>
          </p:cNvPr>
          <p:cNvSpPr txBox="1"/>
          <p:nvPr userDrawn="1"/>
        </p:nvSpPr>
        <p:spPr>
          <a:xfrm>
            <a:off x="5904412" y="6424504"/>
            <a:ext cx="3066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/>
              <a:t>2026 </a:t>
            </a:r>
            <a:r>
              <a:rPr lang="ko-KR" altLang="en-US" sz="1200" dirty="0"/>
              <a:t>전통문화기반 </a:t>
            </a:r>
            <a:r>
              <a:rPr lang="ko-KR" altLang="en-US" sz="1200" dirty="0" err="1"/>
              <a:t>아트앤테크</a:t>
            </a:r>
            <a:r>
              <a:rPr lang="ko-KR" altLang="en-US" sz="1200" dirty="0"/>
              <a:t> 지원신청서</a:t>
            </a:r>
          </a:p>
        </p:txBody>
      </p:sp>
    </p:spTree>
    <p:extLst>
      <p:ext uri="{BB962C8B-B14F-4D97-AF65-F5344CB8AC3E}">
        <p14:creationId xmlns:p14="http://schemas.microsoft.com/office/powerpoint/2010/main" val="63552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9" r:id="rId4"/>
    <p:sldLayoutId id="2147483688" r:id="rId5"/>
  </p:sldLayoutIdLst>
  <p:hf hd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56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59C5371-D057-485A-870C-4CFC9B067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B56527-E8B2-442C-9DEC-AFF148F6F3A0}"/>
              </a:ext>
            </a:extLst>
          </p:cNvPr>
          <p:cNvSpPr txBox="1"/>
          <p:nvPr/>
        </p:nvSpPr>
        <p:spPr>
          <a:xfrm>
            <a:off x="3758921" y="4536099"/>
            <a:ext cx="2531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 해당시에 작성바랍니다</a:t>
            </a:r>
            <a:endParaRPr lang="en-US" altLang="ko-KR" sz="1200" i="1" dirty="0">
              <a:solidFill>
                <a:srgbClr val="0000FF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 이름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소속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역할 및 전공 분야 등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  <p:pic>
        <p:nvPicPr>
          <p:cNvPr id="3" name="그래픽 2" descr="확인 표시 단색으로 채워진">
            <a:extLst>
              <a:ext uri="{FF2B5EF4-FFF2-40B4-BE49-F238E27FC236}">
                <a16:creationId xmlns:a16="http://schemas.microsoft.com/office/drawing/2014/main" id="{E5A0954A-04E4-4E6B-ACD6-5402EE259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4202" y="1095393"/>
            <a:ext cx="527538" cy="527538"/>
          </a:xfrm>
          <a:prstGeom prst="rect">
            <a:avLst/>
          </a:prstGeom>
        </p:spPr>
      </p:pic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01E0693F-E4F2-49C2-B550-D61454F1F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345071"/>
              </p:ext>
            </p:extLst>
          </p:nvPr>
        </p:nvGraphicFramePr>
        <p:xfrm>
          <a:off x="808033" y="1896938"/>
          <a:ext cx="8265968" cy="3954502"/>
        </p:xfrm>
        <a:graphic>
          <a:graphicData uri="http://schemas.openxmlformats.org/drawingml/2006/table">
            <a:tbl>
              <a:tblPr/>
              <a:tblGrid>
                <a:gridCol w="1449539">
                  <a:extLst>
                    <a:ext uri="{9D8B030D-6E8A-4147-A177-3AD203B41FA5}">
                      <a16:colId xmlns:a16="http://schemas.microsoft.com/office/drawing/2014/main" val="2626131058"/>
                    </a:ext>
                  </a:extLst>
                </a:gridCol>
                <a:gridCol w="1417775">
                  <a:extLst>
                    <a:ext uri="{9D8B030D-6E8A-4147-A177-3AD203B41FA5}">
                      <a16:colId xmlns:a16="http://schemas.microsoft.com/office/drawing/2014/main" val="1407203560"/>
                    </a:ext>
                  </a:extLst>
                </a:gridCol>
                <a:gridCol w="2057488">
                  <a:extLst>
                    <a:ext uri="{9D8B030D-6E8A-4147-A177-3AD203B41FA5}">
                      <a16:colId xmlns:a16="http://schemas.microsoft.com/office/drawing/2014/main" val="3407024874"/>
                    </a:ext>
                  </a:extLst>
                </a:gridCol>
                <a:gridCol w="1151792">
                  <a:extLst>
                    <a:ext uri="{9D8B030D-6E8A-4147-A177-3AD203B41FA5}">
                      <a16:colId xmlns:a16="http://schemas.microsoft.com/office/drawing/2014/main" val="317666925"/>
                    </a:ext>
                  </a:extLst>
                </a:gridCol>
                <a:gridCol w="2189374">
                  <a:extLst>
                    <a:ext uri="{9D8B030D-6E8A-4147-A177-3AD203B41FA5}">
                      <a16:colId xmlns:a16="http://schemas.microsoft.com/office/drawing/2014/main" val="2389661835"/>
                    </a:ext>
                  </a:extLst>
                </a:gridCol>
              </a:tblGrid>
              <a:tr h="58885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  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3440" marR="63440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2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   </a:t>
                      </a:r>
                      <a:r>
                        <a:rPr lang="ko-KR" altLang="en-US" sz="16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□ 개인                                     □ 단체 </a:t>
                      </a:r>
                      <a:r>
                        <a:rPr lang="en-US" altLang="ko-KR" sz="16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6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총           명</a:t>
                      </a:r>
                      <a:r>
                        <a:rPr lang="en-US" altLang="ko-KR" sz="1600" kern="0" spc="-2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3440" marR="63440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275443"/>
                  </a:ext>
                </a:extLst>
              </a:tr>
              <a:tr h="65942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 err="1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참가팀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개인</a:t>
                      </a:r>
                      <a:r>
                        <a:rPr lang="en-US" altLang="ko-KR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3440" marR="63440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63500" indent="0" algn="just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</a:rPr>
                        <a:t> 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63440" marR="63440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1065156"/>
                  </a:ext>
                </a:extLst>
              </a:tr>
              <a:tr h="467966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대표자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699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04470" algn="l"/>
                          <a:tab pos="236855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</a:tabLs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생년월일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6990" marR="0" indent="0" algn="ctr" fontAlgn="base" latinLnBrk="0">
                        <a:lnSpc>
                          <a:spcPct val="140000"/>
                        </a:lnSpc>
                        <a:spcBef>
                          <a:spcPts val="420"/>
                        </a:spcBef>
                        <a:spcAft>
                          <a:spcPts val="420"/>
                        </a:spcAft>
                        <a:tabLst>
                          <a:tab pos="204470" algn="l"/>
                          <a:tab pos="2368550" algn="l"/>
                          <a:tab pos="2540000" algn="l"/>
                          <a:tab pos="3048000" algn="l"/>
                          <a:tab pos="3556000" algn="l"/>
                          <a:tab pos="4064000" algn="l"/>
                          <a:tab pos="4572000" algn="l"/>
                          <a:tab pos="5080000" algn="l"/>
                          <a:tab pos="5588000" algn="l"/>
                        </a:tabLs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068481"/>
                  </a:ext>
                </a:extLst>
              </a:tr>
              <a:tr h="45047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전화번호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E-mail</a:t>
                      </a:r>
                      <a:endParaRPr 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3349520"/>
                  </a:ext>
                </a:extLst>
              </a:tr>
              <a:tr h="45609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 소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864243"/>
                  </a:ext>
                </a:extLst>
              </a:tr>
              <a:tr h="443668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협력</a:t>
                      </a:r>
                      <a:endParaRPr lang="en-US" altLang="ko-KR" sz="14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맑은 고딕" panose="020B0503020000020004" pitchFamily="50" charset="-127"/>
                        </a:rPr>
                        <a:t>또는 </a:t>
                      </a:r>
                      <a:endParaRPr lang="en-US" altLang="ko-KR" sz="14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rgbClr val="000000"/>
                          </a:solidFill>
                          <a:effectLst/>
                          <a:latin typeface="함초롬바탕" panose="02030604000101010101" pitchFamily="18" charset="-127"/>
                          <a:ea typeface="맑은 고딕" panose="020B0503020000020004" pitchFamily="50" charset="-127"/>
                        </a:rPr>
                        <a:t>팀 구성원</a:t>
                      </a:r>
                      <a:endParaRPr lang="en-US" altLang="ko-KR" sz="1400" b="1" kern="0" spc="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6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-2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976359"/>
                  </a:ext>
                </a:extLst>
              </a:tr>
              <a:tr h="4220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-2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4951146"/>
                  </a:ext>
                </a:extLst>
              </a:tr>
              <a:tr h="46599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-20" dirty="0">
                        <a:solidFill>
                          <a:srgbClr val="000000"/>
                        </a:solidFill>
                        <a:effectLst/>
                        <a:latin typeface="함초롬바탕" panose="02030604000101010101" pitchFamily="18" charset="-127"/>
                      </a:endParaRPr>
                    </a:p>
                  </a:txBody>
                  <a:tcPr marL="17539" marR="17539" marT="17539" marB="175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870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94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BBAD1547-1930-0F70-A6C9-3D06843F46A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2AFC7D-46BD-411C-9FD6-7C3401A4D1CE}"/>
              </a:ext>
            </a:extLst>
          </p:cNvPr>
          <p:cNvSpPr txBox="1"/>
          <p:nvPr/>
        </p:nvSpPr>
        <p:spPr>
          <a:xfrm>
            <a:off x="707413" y="2285268"/>
            <a:ext cx="3610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 프로젝트에 대해 간략하게 적어주세요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(5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줄 정도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주제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기획의도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컨셉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기대성과 등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B702AB-DF56-4F54-ADF6-56F14E898B0C}"/>
              </a:ext>
            </a:extLst>
          </p:cNvPr>
          <p:cNvSpPr txBox="1"/>
          <p:nvPr/>
        </p:nvSpPr>
        <p:spPr>
          <a:xfrm>
            <a:off x="2112466" y="1532267"/>
            <a:ext cx="2279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〮 프로젝트 제목을 적어주세요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13DE43-9AF8-4483-8BE3-761168A8C4B9}"/>
              </a:ext>
            </a:extLst>
          </p:cNvPr>
          <p:cNvSpPr txBox="1"/>
          <p:nvPr/>
        </p:nvSpPr>
        <p:spPr>
          <a:xfrm>
            <a:off x="1053912" y="4253569"/>
            <a:ext cx="5634876" cy="17312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〮 프로젝트의 주제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기획의도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창작 배경 등을 상세하게 </a:t>
            </a:r>
            <a:r>
              <a:rPr lang="ko-KR" altLang="en-US" sz="1100" i="1" kern="0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작성바랍니다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〮 프로젝트의 구동방식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내용 등을 서술해주세요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〮 본 프로젝트의 기대효과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 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등 향후 발전 가능성이 어떻게 되는지 </a:t>
            </a:r>
            <a:r>
              <a:rPr lang="ko-KR" altLang="en-US" sz="1100" i="1" kern="0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작성바랍니다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〮 프로젝트 구현도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, </a:t>
            </a:r>
            <a:r>
              <a:rPr lang="ko-KR" altLang="en-US" sz="1100" i="1" kern="0" dirty="0" err="1">
                <a:solidFill>
                  <a:srgbClr val="0000FF"/>
                </a:solidFill>
                <a:latin typeface="맑은 고딕" panose="020B0503020000020004" pitchFamily="50" charset="-127"/>
              </a:rPr>
              <a:t>스틸컷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 이미지 등 시각적 소스 활용을 텍스트와 함께 첨부해주세요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〮 페이지 추가가 필요할 경우 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‘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새 슬라이드 추가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’</a:t>
            </a:r>
            <a:r>
              <a:rPr lang="ko-KR" altLang="en-US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하여 작성바랍니다</a:t>
            </a:r>
            <a:r>
              <a: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971DFB-1B11-4FBC-A2EA-4F7665634287}"/>
              </a:ext>
            </a:extLst>
          </p:cNvPr>
          <p:cNvSpPr txBox="1"/>
          <p:nvPr/>
        </p:nvSpPr>
        <p:spPr>
          <a:xfrm>
            <a:off x="2925616" y="3832301"/>
            <a:ext cx="2351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3page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</a:t>
            </a:r>
            <a:r>
              <a:rPr lang="ko-KR" altLang="en-US" sz="1200" i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작성바랍니다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7F17589A-0977-4B94-BAAE-A354BB9F69AA}"/>
              </a:ext>
            </a:extLst>
          </p:cNvPr>
          <p:cNvSpPr/>
          <p:nvPr/>
        </p:nvSpPr>
        <p:spPr>
          <a:xfrm>
            <a:off x="953656" y="4239493"/>
            <a:ext cx="5985163" cy="181634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7343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146053BF-AF3A-4829-97C2-CAAF64377A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4</a:t>
            </a:fld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D7F5CA63-11DE-4522-AE72-E7CA52381D85}"/>
              </a:ext>
            </a:extLst>
          </p:cNvPr>
          <p:cNvGrpSpPr/>
          <p:nvPr/>
        </p:nvGrpSpPr>
        <p:grpSpPr>
          <a:xfrm>
            <a:off x="2368392" y="2846533"/>
            <a:ext cx="5354657" cy="1448376"/>
            <a:chOff x="572654" y="4239491"/>
            <a:chExt cx="5985163" cy="1816341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9FD8EA1A-8D68-46CA-A3A8-592F5D77FD54}"/>
                </a:ext>
              </a:extLst>
            </p:cNvPr>
            <p:cNvSpPr/>
            <p:nvPr/>
          </p:nvSpPr>
          <p:spPr>
            <a:xfrm>
              <a:off x="572654" y="4239491"/>
              <a:ext cx="5985163" cy="1816341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6A95D9B-A8AF-4877-A3B2-822A67ADF9CD}"/>
                </a:ext>
              </a:extLst>
            </p:cNvPr>
            <p:cNvSpPr txBox="1"/>
            <p:nvPr/>
          </p:nvSpPr>
          <p:spPr>
            <a:xfrm>
              <a:off x="942560" y="4361158"/>
              <a:ext cx="5182616" cy="1321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프로젝트 실현을 위해 사용할 주요 기술과 활용계획을 작성해주세요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텍스트와 함께 이미지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등 시각적 요소를 활용을 권장합니다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페이지 추가가 필요할 경우 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‘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새 슬라이드 추가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’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하여 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6F0989E7-4E31-4CB2-A78B-64BECD57E0BC}"/>
              </a:ext>
            </a:extLst>
          </p:cNvPr>
          <p:cNvSpPr txBox="1"/>
          <p:nvPr/>
        </p:nvSpPr>
        <p:spPr>
          <a:xfrm>
            <a:off x="2554447" y="1463538"/>
            <a:ext cx="2351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최소 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3page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이상 </a:t>
            </a:r>
            <a:r>
              <a:rPr lang="ko-KR" altLang="en-US" sz="1200" i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작성바랍니다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163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3116221-51E4-DD86-4D8B-2EFB82821F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5EC3E-154C-4E9A-81E7-1EDC9CC3CF87}" type="slidenum">
              <a:rPr lang="ko-KR" altLang="en-US" smtClean="0"/>
              <a:t>5</a:t>
            </a:fld>
            <a:endParaRPr lang="ko-KR" altLang="en-US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D97E62A-B5A6-4A25-A65E-600A32790192}"/>
              </a:ext>
            </a:extLst>
          </p:cNvPr>
          <p:cNvGrpSpPr/>
          <p:nvPr/>
        </p:nvGrpSpPr>
        <p:grpSpPr>
          <a:xfrm>
            <a:off x="1535935" y="2446370"/>
            <a:ext cx="5812971" cy="1880773"/>
            <a:chOff x="570901" y="4239491"/>
            <a:chExt cx="5986916" cy="1816341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6D32DB0B-AC8F-4CF9-8B8D-6F00F7D02D13}"/>
                </a:ext>
              </a:extLst>
            </p:cNvPr>
            <p:cNvSpPr/>
            <p:nvPr/>
          </p:nvSpPr>
          <p:spPr>
            <a:xfrm>
              <a:off x="572654" y="4239491"/>
              <a:ext cx="5985163" cy="1816341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E1CC8F7-F4B5-4DB3-B94E-007B7C5ADF53}"/>
                </a:ext>
              </a:extLst>
            </p:cNvPr>
            <p:cNvSpPr txBox="1"/>
            <p:nvPr/>
          </p:nvSpPr>
          <p:spPr>
            <a:xfrm>
              <a:off x="570901" y="4245333"/>
              <a:ext cx="5985163" cy="1671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신청자의 최근 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5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년간 주요 작품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/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전시 이미지 및 활동 내용을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전시나 프로젝트의 경우일시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장소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제목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참여 역할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주요 내용을 포함하여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수상이력의 경우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수상명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주최사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 등을 포함하여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  </a:t>
              </a:r>
              <a:endParaRPr lang="en-US" altLang="ko-KR" sz="1100" i="1" kern="0" dirty="0">
                <a:solidFill>
                  <a:srgbClr val="0000FF"/>
                </a:solidFill>
                <a:latin typeface="맑은 고딕" panose="020B0503020000020004" pitchFamily="50" charset="-127"/>
              </a:endParaRP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영상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, 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기사 등 필요의 경우 시청가능한 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URL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를 포함하여 </a:t>
              </a:r>
              <a:r>
                <a:rPr lang="ko-KR" altLang="en-US" sz="1100" i="1" kern="0" dirty="0" err="1">
                  <a:solidFill>
                    <a:srgbClr val="0000FF"/>
                  </a:solidFill>
                  <a:latin typeface="맑은 고딕" panose="020B0503020000020004" pitchFamily="50" charset="-127"/>
                </a:rPr>
                <a:t>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  <a:p>
              <a:pPr fontAlgn="base">
                <a:lnSpc>
                  <a:spcPct val="200000"/>
                </a:lnSpc>
              </a:pP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〮 페이지 추가가 필요한 경우 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‘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새 슬라이드 추가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’</a:t>
              </a:r>
              <a:r>
                <a:rPr lang="ko-KR" altLang="en-US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 하여 작성바랍니다</a:t>
              </a:r>
              <a:r>
                <a:rPr lang="en-US" altLang="ko-KR" sz="1100" i="1" kern="0" dirty="0">
                  <a:solidFill>
                    <a:srgbClr val="0000FF"/>
                  </a:solidFill>
                  <a:latin typeface="맑은 고딕" panose="020B0503020000020004" pitchFamily="50" charset="-127"/>
                </a:rPr>
                <a:t>.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28CF597-A559-474D-83BE-BED2C911ACC7}"/>
              </a:ext>
            </a:extLst>
          </p:cNvPr>
          <p:cNvSpPr txBox="1"/>
          <p:nvPr/>
        </p:nvSpPr>
        <p:spPr>
          <a:xfrm>
            <a:off x="2579171" y="1049984"/>
            <a:ext cx="2505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최대 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2page </a:t>
            </a:r>
            <a:r>
              <a:rPr lang="ko-KR" altLang="en-US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이내로 </a:t>
            </a:r>
            <a:r>
              <a:rPr lang="ko-KR" altLang="en-US" sz="1200" i="1" dirty="0" err="1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작성바랍니다</a:t>
            </a:r>
            <a:r>
              <a:rPr lang="en-US" altLang="ko-KR" sz="1200" i="1" dirty="0">
                <a:solidFill>
                  <a:srgbClr val="0000FF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2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952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419</TotalTime>
  <Words>246</Words>
  <Application>Microsoft Office PowerPoint</Application>
  <PresentationFormat>A4 용지(210x297mm)</PresentationFormat>
  <Paragraphs>38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HY견고딕</vt:lpstr>
      <vt:lpstr>맑은 고딕</vt:lpstr>
      <vt:lpstr>함초롬바탕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지민</dc:creator>
  <cp:lastModifiedBy>김 지민</cp:lastModifiedBy>
  <cp:revision>76</cp:revision>
  <dcterms:created xsi:type="dcterms:W3CDTF">2026-03-25T02:05:32Z</dcterms:created>
  <dcterms:modified xsi:type="dcterms:W3CDTF">2026-04-23T05:16:56Z</dcterms:modified>
</cp:coreProperties>
</file>